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21383625" cy="30275213"/>
  <p:notesSz cx="6858000" cy="9144000"/>
  <p:defaultTextStyle>
    <a:defPPr>
      <a:defRPr lang="en-US"/>
    </a:defPPr>
    <a:lvl1pPr marL="0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1pPr>
    <a:lvl2pPr marL="1239789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2pPr>
    <a:lvl3pPr marL="2479578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3pPr>
    <a:lvl4pPr marL="3719368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4pPr>
    <a:lvl5pPr marL="4959157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5pPr>
    <a:lvl6pPr marL="6198946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6pPr>
    <a:lvl7pPr marL="7438735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7pPr>
    <a:lvl8pPr marL="8678525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8pPr>
    <a:lvl9pPr marL="9918314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6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370" autoAdjust="0"/>
    <p:restoredTop sz="96271"/>
  </p:normalViewPr>
  <p:slideViewPr>
    <p:cSldViewPr snapToGrid="0">
      <p:cViewPr>
        <p:scale>
          <a:sx n="32" d="100"/>
          <a:sy n="32" d="100"/>
        </p:scale>
        <p:origin x="-1824" y="-1240"/>
      </p:cViewPr>
      <p:guideLst>
        <p:guide orient="horz" pos="9535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B94DA-4C3A-4CA1-8F83-45DAA518ACD5}" type="datetimeFigureOut">
              <a:rPr lang="en-GB" smtClean="0"/>
              <a:t>16/05/16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7E427-5AFA-4AC7-9F8C-E902F3395D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865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7E427-5AFA-4AC7-9F8C-E902F3395DC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397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9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9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0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2135169"/>
            <a:ext cx="21383625" cy="3027421"/>
          </a:xfrm>
        </p:spPr>
        <p:txBody>
          <a:bodyPr>
            <a:normAutofit/>
          </a:bodyPr>
          <a:lstStyle>
            <a:lvl1pPr algn="ctr">
              <a:defRPr sz="7483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15216616"/>
            <a:ext cx="21383625" cy="1530719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baseline="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  <a:lvl2pPr marL="1069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38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07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276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345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414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48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553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128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1100" y="2141591"/>
            <a:ext cx="11895846" cy="248505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0516567" y="913657"/>
            <a:ext cx="874486" cy="100502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11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82653" y="6909850"/>
            <a:ext cx="5875679" cy="12687719"/>
          </a:xfrm>
        </p:spPr>
        <p:txBody>
          <a:bodyPr>
            <a:normAutofit/>
          </a:bodyPr>
          <a:lstStyle>
            <a:lvl1pPr>
              <a:defRPr sz="6548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Tagline or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9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Green 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2653" y="6909850"/>
            <a:ext cx="5875679" cy="12687719"/>
          </a:xfrm>
        </p:spPr>
        <p:txBody>
          <a:bodyPr>
            <a:normAutofit/>
          </a:bodyPr>
          <a:lstStyle>
            <a:lvl1pPr>
              <a:defRPr sz="6548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Tagline or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1100" y="2141591"/>
            <a:ext cx="11895846" cy="248505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0516566" y="913657"/>
            <a:ext cx="874484" cy="10050211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10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011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Blue 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1100" y="2141591"/>
            <a:ext cx="11895846" cy="248505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0516567" y="913657"/>
            <a:ext cx="874486" cy="100502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11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82653" y="6909850"/>
            <a:ext cx="5875679" cy="12687719"/>
          </a:xfrm>
        </p:spPr>
        <p:txBody>
          <a:bodyPr>
            <a:normAutofit/>
          </a:bodyPr>
          <a:lstStyle>
            <a:lvl1pPr>
              <a:defRPr sz="6548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Tagline or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69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6631710" y="913651"/>
            <a:ext cx="4751914" cy="1005021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69182" y="1212415"/>
            <a:ext cx="15032752" cy="504586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Case Study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69182" y="5894614"/>
            <a:ext cx="15032752" cy="6752894"/>
          </a:xfrm>
        </p:spPr>
        <p:txBody>
          <a:bodyPr/>
          <a:lstStyle>
            <a:lvl1pPr marL="0" indent="0">
              <a:buNone/>
              <a:defRPr sz="3274"/>
            </a:lvl1pPr>
          </a:lstStyle>
          <a:p>
            <a:pPr lvl="0"/>
            <a:r>
              <a:rPr lang="en-US" dirty="0" smtClean="0"/>
              <a:t>Challenge: Click to edit text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0516566" y="913657"/>
            <a:ext cx="874484" cy="100502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16856965" y="3233094"/>
            <a:ext cx="3452564" cy="5578491"/>
          </a:xfrm>
        </p:spPr>
        <p:txBody>
          <a:bodyPr>
            <a:normAutofit/>
          </a:bodyPr>
          <a:lstStyle>
            <a:lvl1pPr>
              <a:defRPr sz="2806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Drag logo to placeholder to add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6856965" y="11755509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Industry…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6856965" y="13864773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Company Size…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16856965" y="15933629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Detail 1…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16856965" y="18042894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Detail 2…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16856965" y="20152152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Detail 3…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20" hasCustomPrompt="1"/>
          </p:nvPr>
        </p:nvSpPr>
        <p:spPr>
          <a:xfrm>
            <a:off x="1069182" y="12998226"/>
            <a:ext cx="15032752" cy="6752894"/>
          </a:xfrm>
        </p:spPr>
        <p:txBody>
          <a:bodyPr/>
          <a:lstStyle>
            <a:lvl1pPr marL="0" indent="0">
              <a:buNone/>
              <a:defRPr sz="3274"/>
            </a:lvl1pPr>
          </a:lstStyle>
          <a:p>
            <a:pPr lvl="0"/>
            <a:r>
              <a:rPr lang="en-US" dirty="0" smtClean="0"/>
              <a:t>Solution: Click to edit text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1" hasCustomPrompt="1"/>
          </p:nvPr>
        </p:nvSpPr>
        <p:spPr>
          <a:xfrm>
            <a:off x="1069182" y="20152152"/>
            <a:ext cx="15032752" cy="6752894"/>
          </a:xfrm>
        </p:spPr>
        <p:txBody>
          <a:bodyPr/>
          <a:lstStyle>
            <a:lvl1pPr marL="0" indent="0">
              <a:buNone/>
              <a:defRPr sz="3274"/>
            </a:lvl1pPr>
          </a:lstStyle>
          <a:p>
            <a:pPr lvl="0"/>
            <a:r>
              <a:rPr lang="en-US" dirty="0" smtClean="0"/>
              <a:t>Result: Click to edit text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19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16856965" y="22270222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Detail 1…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6856965" y="24379487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Detail 2…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16856965" y="26488745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Detail 3…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393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6631710" y="913651"/>
            <a:ext cx="4751914" cy="100502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69182" y="1212415"/>
            <a:ext cx="15032752" cy="504586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Case Study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69182" y="5894614"/>
            <a:ext cx="15032752" cy="6752894"/>
          </a:xfrm>
        </p:spPr>
        <p:txBody>
          <a:bodyPr/>
          <a:lstStyle>
            <a:lvl1pPr marL="0" indent="0">
              <a:buNone/>
              <a:defRPr sz="3274"/>
            </a:lvl1pPr>
          </a:lstStyle>
          <a:p>
            <a:pPr lvl="0"/>
            <a:r>
              <a:rPr lang="en-US" dirty="0" smtClean="0"/>
              <a:t>Challenge: Click to edit text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0516566" y="913657"/>
            <a:ext cx="874484" cy="1005021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16856965" y="3233094"/>
            <a:ext cx="3452564" cy="5578491"/>
          </a:xfrm>
        </p:spPr>
        <p:txBody>
          <a:bodyPr>
            <a:normAutofit/>
          </a:bodyPr>
          <a:lstStyle>
            <a:lvl1pPr>
              <a:defRPr sz="2806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Drag logo to placeholder to add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20" hasCustomPrompt="1"/>
          </p:nvPr>
        </p:nvSpPr>
        <p:spPr>
          <a:xfrm>
            <a:off x="1069182" y="12998226"/>
            <a:ext cx="15032752" cy="6752894"/>
          </a:xfrm>
        </p:spPr>
        <p:txBody>
          <a:bodyPr/>
          <a:lstStyle>
            <a:lvl1pPr marL="0" indent="0">
              <a:buNone/>
              <a:defRPr sz="3274"/>
            </a:lvl1pPr>
          </a:lstStyle>
          <a:p>
            <a:pPr lvl="0"/>
            <a:r>
              <a:rPr lang="en-US" dirty="0" smtClean="0"/>
              <a:t>Solution: Click to edit text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1" hasCustomPrompt="1"/>
          </p:nvPr>
        </p:nvSpPr>
        <p:spPr>
          <a:xfrm>
            <a:off x="1069182" y="20152152"/>
            <a:ext cx="15032752" cy="6752894"/>
          </a:xfrm>
        </p:spPr>
        <p:txBody>
          <a:bodyPr/>
          <a:lstStyle>
            <a:lvl1pPr marL="0" indent="0">
              <a:buNone/>
              <a:defRPr sz="3274"/>
            </a:lvl1pPr>
          </a:lstStyle>
          <a:p>
            <a:pPr lvl="0"/>
            <a:r>
              <a:rPr lang="en-US" dirty="0" smtClean="0"/>
              <a:t>Result: Click to edit text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19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6856965" y="11755509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Industry…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6856965" y="13864773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Company Size…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16856965" y="15933629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Detail 1…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16856965" y="18042894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Detail 2…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16856965" y="20152152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Detail 3…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16856965" y="22270222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Detail 1…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6856965" y="24379487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Detail 2…</a:t>
            </a:r>
            <a:endParaRPr lang="en-US" dirty="0"/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16856965" y="26488745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Detail 3…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5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onymous Case Study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6631710" y="913651"/>
            <a:ext cx="4751914" cy="1005021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69182" y="1212415"/>
            <a:ext cx="15032752" cy="504586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Anonymous Case Study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69182" y="5894614"/>
            <a:ext cx="15032752" cy="6752894"/>
          </a:xfrm>
        </p:spPr>
        <p:txBody>
          <a:bodyPr/>
          <a:lstStyle>
            <a:lvl1pPr marL="0" indent="0">
              <a:buNone/>
              <a:defRPr sz="3274"/>
            </a:lvl1pPr>
          </a:lstStyle>
          <a:p>
            <a:pPr lvl="0"/>
            <a:r>
              <a:rPr lang="en-US" dirty="0" smtClean="0"/>
              <a:t>Challenge: Click to edit text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0516566" y="913657"/>
            <a:ext cx="874484" cy="100502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20" hasCustomPrompt="1"/>
          </p:nvPr>
        </p:nvSpPr>
        <p:spPr>
          <a:xfrm>
            <a:off x="1069182" y="12998226"/>
            <a:ext cx="15032752" cy="6752894"/>
          </a:xfrm>
        </p:spPr>
        <p:txBody>
          <a:bodyPr/>
          <a:lstStyle>
            <a:lvl1pPr marL="0" indent="0">
              <a:buNone/>
              <a:defRPr sz="3274"/>
            </a:lvl1pPr>
          </a:lstStyle>
          <a:p>
            <a:pPr lvl="0"/>
            <a:r>
              <a:rPr lang="en-US" dirty="0" smtClean="0"/>
              <a:t>Solution: Click to edit text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1" hasCustomPrompt="1"/>
          </p:nvPr>
        </p:nvSpPr>
        <p:spPr>
          <a:xfrm>
            <a:off x="1069182" y="20152152"/>
            <a:ext cx="15032752" cy="6752894"/>
          </a:xfrm>
        </p:spPr>
        <p:txBody>
          <a:bodyPr/>
          <a:lstStyle>
            <a:lvl1pPr marL="0" indent="0">
              <a:buNone/>
              <a:defRPr sz="3274"/>
            </a:lvl1pPr>
          </a:lstStyle>
          <a:p>
            <a:pPr lvl="0"/>
            <a:r>
              <a:rPr lang="en-US" dirty="0" smtClean="0"/>
              <a:t>Result: Click to edit text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16858169" y="4429152"/>
            <a:ext cx="3315203" cy="3401289"/>
          </a:xfrm>
        </p:spPr>
        <p:txBody>
          <a:bodyPr>
            <a:noAutofit/>
          </a:bodyPr>
          <a:lstStyle>
            <a:lvl1pPr marL="0" indent="0">
              <a:buNone/>
              <a:defRPr sz="2806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Anonymous Title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20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6856965" y="11755509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Industry…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6856965" y="13864773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Company Size…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16856965" y="15933629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Detail 1…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16856965" y="18042894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Detail 2…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16856965" y="20152152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Detail 3…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6856965" y="22270222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Detail 1…</a:t>
            </a:r>
            <a:endParaRPr lang="en-US" dirty="0"/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16856965" y="24379487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Detail 2…</a:t>
            </a:r>
            <a:endParaRPr lang="en-US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6856965" y="26488745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Detail 3…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95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onymous Case Study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6631710" y="913651"/>
            <a:ext cx="4751914" cy="100502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69182" y="1212415"/>
            <a:ext cx="15032752" cy="504586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Anonymous Case Study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69182" y="5894614"/>
            <a:ext cx="15032752" cy="6752894"/>
          </a:xfrm>
        </p:spPr>
        <p:txBody>
          <a:bodyPr/>
          <a:lstStyle>
            <a:lvl1pPr marL="0" indent="0">
              <a:buNone/>
              <a:defRPr sz="3274"/>
            </a:lvl1pPr>
          </a:lstStyle>
          <a:p>
            <a:pPr lvl="0"/>
            <a:r>
              <a:rPr lang="en-US" dirty="0" smtClean="0"/>
              <a:t>Challenge: Click to edit text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0516566" y="913657"/>
            <a:ext cx="874484" cy="1005021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20" hasCustomPrompt="1"/>
          </p:nvPr>
        </p:nvSpPr>
        <p:spPr>
          <a:xfrm>
            <a:off x="1069182" y="12998226"/>
            <a:ext cx="15032752" cy="6752894"/>
          </a:xfrm>
        </p:spPr>
        <p:txBody>
          <a:bodyPr/>
          <a:lstStyle>
            <a:lvl1pPr marL="0" indent="0">
              <a:buNone/>
              <a:defRPr sz="3274"/>
            </a:lvl1pPr>
          </a:lstStyle>
          <a:p>
            <a:pPr lvl="0"/>
            <a:r>
              <a:rPr lang="en-US" dirty="0" smtClean="0"/>
              <a:t>Solution: Click to edit text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1" hasCustomPrompt="1"/>
          </p:nvPr>
        </p:nvSpPr>
        <p:spPr>
          <a:xfrm>
            <a:off x="1069182" y="20152152"/>
            <a:ext cx="15032752" cy="6752894"/>
          </a:xfrm>
        </p:spPr>
        <p:txBody>
          <a:bodyPr/>
          <a:lstStyle>
            <a:lvl1pPr marL="0" indent="0">
              <a:buNone/>
              <a:defRPr sz="3274"/>
            </a:lvl1pPr>
          </a:lstStyle>
          <a:p>
            <a:pPr lvl="0"/>
            <a:r>
              <a:rPr lang="en-US" dirty="0" smtClean="0"/>
              <a:t>Result: Click to edit text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16858169" y="4429152"/>
            <a:ext cx="3315203" cy="3401289"/>
          </a:xfrm>
        </p:spPr>
        <p:txBody>
          <a:bodyPr>
            <a:noAutofit/>
          </a:bodyPr>
          <a:lstStyle>
            <a:lvl1pPr marL="0" indent="0">
              <a:buNone/>
              <a:defRPr sz="2806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Anonymous Title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20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6856965" y="11755509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Industry…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6856965" y="13864773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Company Size…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16856965" y="15933629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Detail 1…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16856965" y="18042894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Detail 2…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16856965" y="20152152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Detail 3…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6856965" y="22270222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Detail 1…</a:t>
            </a:r>
            <a:endParaRPr lang="en-US" dirty="0"/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16856965" y="24379487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Detail 2…</a:t>
            </a:r>
            <a:endParaRPr lang="en-US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6856965" y="26488745"/>
            <a:ext cx="4110869" cy="1740553"/>
          </a:xfrm>
        </p:spPr>
        <p:txBody>
          <a:bodyPr>
            <a:normAutofit/>
          </a:bodyPr>
          <a:lstStyle>
            <a:lvl1pPr marL="668226" indent="-668226">
              <a:buFont typeface="Arial"/>
              <a:buChar char="•"/>
              <a:defRPr sz="2806" baseline="0"/>
            </a:lvl1pPr>
          </a:lstStyle>
          <a:p>
            <a:pPr lvl="0"/>
            <a:r>
              <a:rPr lang="en-US" dirty="0" smtClean="0"/>
              <a:t>Detail 3…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92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Quote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2" y="1212415"/>
            <a:ext cx="18917766" cy="50458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0516566" y="913657"/>
            <a:ext cx="874484" cy="10050211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10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69182" y="5674735"/>
            <a:ext cx="18917766" cy="94518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069181" y="16357856"/>
            <a:ext cx="18918568" cy="10833776"/>
          </a:xfrm>
        </p:spPr>
        <p:txBody>
          <a:bodyPr>
            <a:normAutofit/>
          </a:bodyPr>
          <a:lstStyle>
            <a:lvl1pPr marL="0" indent="0" algn="ctr">
              <a:buNone/>
              <a:defRPr sz="4677" b="1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“ Click to edit Quote “</a:t>
            </a:r>
          </a:p>
        </p:txBody>
      </p:sp>
    </p:spTree>
    <p:extLst>
      <p:ext uri="{BB962C8B-B14F-4D97-AF65-F5344CB8AC3E}">
        <p14:creationId xmlns:p14="http://schemas.microsoft.com/office/powerpoint/2010/main" val="1276396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Quote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2" y="1212415"/>
            <a:ext cx="18917766" cy="50458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182" y="5674735"/>
            <a:ext cx="18917766" cy="94518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069181" y="16357856"/>
            <a:ext cx="18918568" cy="10833776"/>
          </a:xfrm>
        </p:spPr>
        <p:txBody>
          <a:bodyPr>
            <a:normAutofit/>
          </a:bodyPr>
          <a:lstStyle>
            <a:lvl1pPr marL="0" indent="0" algn="ctr">
              <a:buNone/>
              <a:defRPr sz="4677" b="1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“ Click to edit Quote “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0516567" y="913657"/>
            <a:ext cx="874486" cy="100502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11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12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Quote Green no Categor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2" y="1212415"/>
            <a:ext cx="18917766" cy="50458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10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69182" y="5674735"/>
            <a:ext cx="18917766" cy="94518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069181" y="16357856"/>
            <a:ext cx="18918568" cy="10833776"/>
          </a:xfrm>
        </p:spPr>
        <p:txBody>
          <a:bodyPr>
            <a:normAutofit/>
          </a:bodyPr>
          <a:lstStyle>
            <a:lvl1pPr marL="0" indent="0" algn="ctr">
              <a:buNone/>
              <a:defRPr sz="4677" b="1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“ Click to edit Quote “</a:t>
            </a:r>
          </a:p>
        </p:txBody>
      </p:sp>
    </p:spTree>
    <p:extLst>
      <p:ext uri="{BB962C8B-B14F-4D97-AF65-F5344CB8AC3E}">
        <p14:creationId xmlns:p14="http://schemas.microsoft.com/office/powerpoint/2010/main" val="1116862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2135169"/>
            <a:ext cx="21383625" cy="3027421"/>
          </a:xfrm>
        </p:spPr>
        <p:txBody>
          <a:bodyPr>
            <a:normAutofit/>
          </a:bodyPr>
          <a:lstStyle>
            <a:lvl1pPr algn="ctr">
              <a:defRPr sz="7483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Section Break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15216616"/>
            <a:ext cx="21383625" cy="1530719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baseline="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  <a:lvl2pPr marL="1069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38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07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276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345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414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48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553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Section Break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76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Quote Blue no Categor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2" y="1212415"/>
            <a:ext cx="18917766" cy="50458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182" y="5674735"/>
            <a:ext cx="18917766" cy="94518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069181" y="16357856"/>
            <a:ext cx="18918568" cy="10833776"/>
          </a:xfrm>
        </p:spPr>
        <p:txBody>
          <a:bodyPr>
            <a:normAutofit/>
          </a:bodyPr>
          <a:lstStyle>
            <a:lvl1pPr marL="0" indent="0" algn="ctr">
              <a:buNone/>
              <a:defRPr sz="4677" b="1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“ Click to edit Quote “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11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059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Content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2" y="1212415"/>
            <a:ext cx="18917766" cy="50458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069181" y="9454134"/>
            <a:ext cx="18918568" cy="13763464"/>
          </a:xfrm>
        </p:spPr>
        <p:txBody>
          <a:bodyPr>
            <a:normAutofit/>
          </a:bodyPr>
          <a:lstStyle>
            <a:lvl1pPr marL="0" indent="0">
              <a:buNone/>
              <a:defRPr sz="4677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“ Click to edit Text “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752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Content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2" y="1212415"/>
            <a:ext cx="18917766" cy="50458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069181" y="9454134"/>
            <a:ext cx="18918568" cy="13763464"/>
          </a:xfrm>
        </p:spPr>
        <p:txBody>
          <a:bodyPr>
            <a:normAutofit/>
          </a:bodyPr>
          <a:lstStyle>
            <a:lvl1pPr marL="0" indent="0">
              <a:buNone/>
              <a:defRPr sz="4677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“ Click to edit Text “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662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Content Image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2" y="1212415"/>
            <a:ext cx="18917766" cy="50458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3058" y="20079980"/>
            <a:ext cx="5005127" cy="3224129"/>
          </a:xfrm>
        </p:spPr>
        <p:txBody>
          <a:bodyPr>
            <a:normAutofit/>
          </a:bodyPr>
          <a:lstStyle>
            <a:lvl1pPr>
              <a:defRPr sz="3274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2619515" y="10003175"/>
            <a:ext cx="3552207" cy="8940909"/>
          </a:xfrm>
        </p:spPr>
        <p:txBody>
          <a:bodyPr>
            <a:normAutofit/>
          </a:bodyPr>
          <a:lstStyle>
            <a:lvl1pPr>
              <a:defRPr sz="2806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8131312" y="20079980"/>
            <a:ext cx="5005127" cy="3224129"/>
          </a:xfrm>
        </p:spPr>
        <p:txBody>
          <a:bodyPr>
            <a:normAutofit/>
          </a:bodyPr>
          <a:lstStyle>
            <a:lvl1pPr>
              <a:defRPr sz="3274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857769" y="10003175"/>
            <a:ext cx="3552207" cy="8940909"/>
          </a:xfrm>
        </p:spPr>
        <p:txBody>
          <a:bodyPr>
            <a:normAutofit/>
          </a:bodyPr>
          <a:lstStyle>
            <a:lvl1pPr>
              <a:defRPr sz="2806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8"/>
          </p:nvPr>
        </p:nvSpPr>
        <p:spPr>
          <a:xfrm>
            <a:off x="14304355" y="20079980"/>
            <a:ext cx="5005127" cy="3224129"/>
          </a:xfrm>
        </p:spPr>
        <p:txBody>
          <a:bodyPr>
            <a:normAutofit/>
          </a:bodyPr>
          <a:lstStyle>
            <a:lvl1pPr>
              <a:defRPr sz="3274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5030813" y="10003175"/>
            <a:ext cx="3552207" cy="8940909"/>
          </a:xfrm>
        </p:spPr>
        <p:txBody>
          <a:bodyPr>
            <a:normAutofit/>
          </a:bodyPr>
          <a:lstStyle>
            <a:lvl1pPr>
              <a:defRPr sz="2806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816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Content Image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2" y="1212415"/>
            <a:ext cx="18917766" cy="50458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893058" y="20079980"/>
            <a:ext cx="5005127" cy="3224129"/>
          </a:xfrm>
        </p:spPr>
        <p:txBody>
          <a:bodyPr>
            <a:normAutofit/>
          </a:bodyPr>
          <a:lstStyle>
            <a:lvl1pPr>
              <a:defRPr sz="3274">
                <a:solidFill>
                  <a:srgbClr val="6D6F7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2619515" y="10003175"/>
            <a:ext cx="3552207" cy="8940909"/>
          </a:xfrm>
        </p:spPr>
        <p:txBody>
          <a:bodyPr>
            <a:normAutofit/>
          </a:bodyPr>
          <a:lstStyle>
            <a:lvl1pPr>
              <a:defRPr sz="2806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8131312" y="20079980"/>
            <a:ext cx="5005127" cy="3224129"/>
          </a:xfrm>
        </p:spPr>
        <p:txBody>
          <a:bodyPr>
            <a:normAutofit/>
          </a:bodyPr>
          <a:lstStyle>
            <a:lvl1pPr>
              <a:defRPr sz="3274">
                <a:solidFill>
                  <a:srgbClr val="6D6F7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857769" y="10003175"/>
            <a:ext cx="3552207" cy="8940909"/>
          </a:xfrm>
        </p:spPr>
        <p:txBody>
          <a:bodyPr>
            <a:normAutofit/>
          </a:bodyPr>
          <a:lstStyle>
            <a:lvl1pPr>
              <a:defRPr sz="2806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8"/>
          </p:nvPr>
        </p:nvSpPr>
        <p:spPr>
          <a:xfrm>
            <a:off x="14304355" y="20079980"/>
            <a:ext cx="5005127" cy="3224129"/>
          </a:xfrm>
        </p:spPr>
        <p:txBody>
          <a:bodyPr>
            <a:normAutofit/>
          </a:bodyPr>
          <a:lstStyle>
            <a:lvl1pPr>
              <a:defRPr sz="3274">
                <a:solidFill>
                  <a:srgbClr val="6D6F7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5030813" y="10003175"/>
            <a:ext cx="3552207" cy="8940909"/>
          </a:xfrm>
        </p:spPr>
        <p:txBody>
          <a:bodyPr>
            <a:normAutofit/>
          </a:bodyPr>
          <a:lstStyle>
            <a:lvl1pPr>
              <a:defRPr sz="2806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675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Screenshot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2" y="1212415"/>
            <a:ext cx="18917766" cy="50458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86991" y="7311204"/>
            <a:ext cx="9379500" cy="187940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0516566" y="913657"/>
            <a:ext cx="874484" cy="10050211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52" y="7311201"/>
            <a:ext cx="9871836" cy="17745536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17279" y="8707586"/>
            <a:ext cx="7876393" cy="14894163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Drag </a:t>
            </a:r>
            <a:r>
              <a:rPr lang="en-US" dirty="0" err="1" smtClean="0"/>
              <a:t>iPad</a:t>
            </a:r>
            <a:r>
              <a:rPr lang="en-US" dirty="0" smtClean="0"/>
              <a:t> screenshot or picture to add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12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6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Screenshot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2" y="1212415"/>
            <a:ext cx="18917766" cy="50458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86991" y="7311204"/>
            <a:ext cx="9379500" cy="187940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52" y="7311201"/>
            <a:ext cx="9871836" cy="17745536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17279" y="8707586"/>
            <a:ext cx="7876393" cy="14894163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Drag </a:t>
            </a:r>
            <a:r>
              <a:rPr lang="en-US" dirty="0" err="1" smtClean="0"/>
              <a:t>iPad</a:t>
            </a:r>
            <a:r>
              <a:rPr lang="en-US" dirty="0" smtClean="0"/>
              <a:t> screenshot or picture to add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12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0516567" y="913657"/>
            <a:ext cx="874486" cy="100502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2273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Screenshot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2" y="457981"/>
            <a:ext cx="18917766" cy="50458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7980" y="6861787"/>
            <a:ext cx="10839286" cy="199175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0516566" y="913657"/>
            <a:ext cx="874484" cy="10050211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12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pic>
        <p:nvPicPr>
          <p:cNvPr id="4" name="Picture 3" descr="iPho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27" y="5239999"/>
            <a:ext cx="4700310" cy="23772979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3430005" y="8310842"/>
            <a:ext cx="3959904" cy="17611009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Drag </a:t>
            </a:r>
            <a:r>
              <a:rPr lang="en-US" dirty="0" err="1" smtClean="0"/>
              <a:t>iPad</a:t>
            </a:r>
            <a:r>
              <a:rPr lang="en-US" dirty="0" smtClean="0"/>
              <a:t> screenshot or picture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552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Screenshot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2" y="457981"/>
            <a:ext cx="18917766" cy="50458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7980" y="6861787"/>
            <a:ext cx="10839286" cy="199175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12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pic>
        <p:nvPicPr>
          <p:cNvPr id="4" name="Picture 3" descr="iPho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27" y="5239999"/>
            <a:ext cx="4700310" cy="23772979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3430005" y="8310842"/>
            <a:ext cx="3959904" cy="17611009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Drag </a:t>
            </a:r>
            <a:r>
              <a:rPr lang="en-US" dirty="0" err="1" smtClean="0"/>
              <a:t>iPad</a:t>
            </a:r>
            <a:r>
              <a:rPr lang="en-US" dirty="0" smtClean="0"/>
              <a:t> screenshot or picture to add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0516567" y="913657"/>
            <a:ext cx="874486" cy="100502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9578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creenshot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2" y="1212415"/>
            <a:ext cx="18917766" cy="50458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62395" y="6298692"/>
            <a:ext cx="8524555" cy="199802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0516566" y="913657"/>
            <a:ext cx="874484" cy="10050211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 descr="CorporateDeck_scree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79" y="6332823"/>
            <a:ext cx="10011535" cy="20159230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819094" y="7662248"/>
            <a:ext cx="8813320" cy="127268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Drag Screenshot or Picture to add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12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2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2135169"/>
            <a:ext cx="21383625" cy="3027421"/>
          </a:xfrm>
        </p:spPr>
        <p:txBody>
          <a:bodyPr>
            <a:normAutofit/>
          </a:bodyPr>
          <a:lstStyle>
            <a:lvl1pPr algn="ctr">
              <a:defRPr sz="7483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15216616"/>
            <a:ext cx="21383625" cy="1530719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  <a:lvl2pPr marL="1069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38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07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276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345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414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48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553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715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creenshot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2" y="1212415"/>
            <a:ext cx="18917766" cy="50458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62395" y="6298692"/>
            <a:ext cx="8524555" cy="199802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3" descr="CorporateDeck_scree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79" y="6332823"/>
            <a:ext cx="10011535" cy="20159230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819094" y="7662248"/>
            <a:ext cx="8813320" cy="12726803"/>
          </a:xfrm>
        </p:spPr>
        <p:txBody>
          <a:bodyPr/>
          <a:lstStyle>
            <a:lvl1pPr marL="0" marR="0" indent="0" algn="l" defTabSz="10691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0516567" y="913657"/>
            <a:ext cx="874486" cy="100502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11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7127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Large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2689828" y="2808817"/>
            <a:ext cx="15984400" cy="23219649"/>
          </a:xfrm>
        </p:spPr>
        <p:txBody>
          <a:bodyPr/>
          <a:lstStyle>
            <a:lvl1pPr marL="0" marR="0" indent="0" algn="l" defTabSz="10691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208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Large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2689828" y="2808817"/>
            <a:ext cx="15984400" cy="23219649"/>
          </a:xfrm>
        </p:spPr>
        <p:txBody>
          <a:bodyPr/>
          <a:lstStyle>
            <a:lvl1pPr marL="0" marR="0" indent="0" algn="l" defTabSz="10691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70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creenshots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2" y="1212415"/>
            <a:ext cx="18872333" cy="50458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180" y="21466986"/>
            <a:ext cx="9269448" cy="6258837"/>
          </a:xfrm>
        </p:spPr>
        <p:txBody>
          <a:bodyPr>
            <a:normAutofit/>
          </a:bodyPr>
          <a:lstStyle>
            <a:lvl1pPr>
              <a:defRPr sz="3274"/>
            </a:lvl1pPr>
            <a:lvl2pPr>
              <a:defRPr sz="3274"/>
            </a:lvl2pPr>
            <a:lvl3pPr>
              <a:defRPr sz="3274"/>
            </a:lvl3pPr>
            <a:lvl4pPr>
              <a:defRPr sz="3274"/>
            </a:lvl4pPr>
            <a:lvl5pPr>
              <a:defRPr sz="3274"/>
            </a:lvl5pPr>
            <a:lvl6pPr>
              <a:defRPr sz="4209"/>
            </a:lvl6pPr>
            <a:lvl7pPr>
              <a:defRPr sz="4209"/>
            </a:lvl7pPr>
            <a:lvl8pPr>
              <a:defRPr sz="4209"/>
            </a:lvl8pPr>
            <a:lvl9pPr>
              <a:defRPr sz="420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0516566" y="913657"/>
            <a:ext cx="874484" cy="10050211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 descr="CorporateDeck_scree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776" y="6258284"/>
            <a:ext cx="7928257" cy="15964346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2203077" y="7307166"/>
            <a:ext cx="7001650" cy="10166491"/>
          </a:xfrm>
        </p:spPr>
        <p:txBody>
          <a:bodyPr/>
          <a:lstStyle>
            <a:lvl1pPr marL="801872" marR="0" indent="-801872" algn="l" defTabSz="10691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5"/>
          </p:nvPr>
        </p:nvSpPr>
        <p:spPr>
          <a:xfrm>
            <a:off x="10600964" y="21535100"/>
            <a:ext cx="9269448" cy="6258837"/>
          </a:xfrm>
        </p:spPr>
        <p:txBody>
          <a:bodyPr>
            <a:normAutofit/>
          </a:bodyPr>
          <a:lstStyle>
            <a:lvl1pPr>
              <a:defRPr sz="3274"/>
            </a:lvl1pPr>
            <a:lvl2pPr>
              <a:defRPr sz="3274"/>
            </a:lvl2pPr>
            <a:lvl3pPr>
              <a:defRPr sz="3274"/>
            </a:lvl3pPr>
            <a:lvl4pPr>
              <a:defRPr sz="3274"/>
            </a:lvl4pPr>
            <a:lvl5pPr>
              <a:defRPr sz="3274"/>
            </a:lvl5pPr>
            <a:lvl6pPr>
              <a:defRPr sz="4209"/>
            </a:lvl6pPr>
            <a:lvl7pPr>
              <a:defRPr sz="4209"/>
            </a:lvl7pPr>
            <a:lvl8pPr>
              <a:defRPr sz="4209"/>
            </a:lvl8pPr>
            <a:lvl9pPr>
              <a:defRPr sz="420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17" name="Picture 16" descr="CorporateDeck_scree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559" y="6326398"/>
            <a:ext cx="7928257" cy="15964346"/>
          </a:xfrm>
          <a:prstGeom prst="rect">
            <a:avLst/>
          </a:prstGeom>
        </p:spPr>
      </p:pic>
      <p:sp>
        <p:nvSpPr>
          <p:cNvPr id="18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11734860" y="7375280"/>
            <a:ext cx="7001650" cy="10166491"/>
          </a:xfrm>
        </p:spPr>
        <p:txBody>
          <a:bodyPr/>
          <a:lstStyle>
            <a:lvl1pPr marL="801872" marR="0" indent="-801872" algn="l" defTabSz="10691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13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7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creenshots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2" y="1212415"/>
            <a:ext cx="18872333" cy="50458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0516567" y="913657"/>
            <a:ext cx="874486" cy="100502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1069180" y="21466986"/>
            <a:ext cx="9269448" cy="6258837"/>
          </a:xfrm>
        </p:spPr>
        <p:txBody>
          <a:bodyPr>
            <a:normAutofit/>
          </a:bodyPr>
          <a:lstStyle>
            <a:lvl1pPr>
              <a:defRPr sz="3274"/>
            </a:lvl1pPr>
            <a:lvl2pPr>
              <a:defRPr sz="3274"/>
            </a:lvl2pPr>
            <a:lvl3pPr>
              <a:defRPr sz="3274"/>
            </a:lvl3pPr>
            <a:lvl4pPr>
              <a:defRPr sz="3274"/>
            </a:lvl4pPr>
            <a:lvl5pPr>
              <a:defRPr sz="3274"/>
            </a:lvl5pPr>
            <a:lvl6pPr>
              <a:defRPr sz="4209"/>
            </a:lvl6pPr>
            <a:lvl7pPr>
              <a:defRPr sz="4209"/>
            </a:lvl7pPr>
            <a:lvl8pPr>
              <a:defRPr sz="4209"/>
            </a:lvl8pPr>
            <a:lvl9pPr>
              <a:defRPr sz="420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15" name="Picture 14" descr="CorporateDeck_scree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776" y="6258284"/>
            <a:ext cx="7928257" cy="15964346"/>
          </a:xfrm>
          <a:prstGeom prst="rect">
            <a:avLst/>
          </a:prstGeom>
        </p:spPr>
      </p:pic>
      <p:sp>
        <p:nvSpPr>
          <p:cNvPr id="16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2203077" y="7307166"/>
            <a:ext cx="7001650" cy="10166491"/>
          </a:xfrm>
        </p:spPr>
        <p:txBody>
          <a:bodyPr/>
          <a:lstStyle>
            <a:lvl1pPr marL="801872" marR="0" indent="-801872" algn="l" defTabSz="10691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5"/>
          </p:nvPr>
        </p:nvSpPr>
        <p:spPr>
          <a:xfrm>
            <a:off x="10600964" y="21535100"/>
            <a:ext cx="9269448" cy="6258837"/>
          </a:xfrm>
        </p:spPr>
        <p:txBody>
          <a:bodyPr>
            <a:normAutofit/>
          </a:bodyPr>
          <a:lstStyle>
            <a:lvl1pPr>
              <a:defRPr sz="3274"/>
            </a:lvl1pPr>
            <a:lvl2pPr>
              <a:defRPr sz="3274"/>
            </a:lvl2pPr>
            <a:lvl3pPr>
              <a:defRPr sz="3274"/>
            </a:lvl3pPr>
            <a:lvl4pPr>
              <a:defRPr sz="3274"/>
            </a:lvl4pPr>
            <a:lvl5pPr>
              <a:defRPr sz="3274"/>
            </a:lvl5pPr>
            <a:lvl6pPr>
              <a:defRPr sz="4209"/>
            </a:lvl6pPr>
            <a:lvl7pPr>
              <a:defRPr sz="4209"/>
            </a:lvl7pPr>
            <a:lvl8pPr>
              <a:defRPr sz="4209"/>
            </a:lvl8pPr>
            <a:lvl9pPr>
              <a:defRPr sz="420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18" name="Picture 17" descr="CorporateDeck_scree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559" y="6326398"/>
            <a:ext cx="7928257" cy="15964346"/>
          </a:xfrm>
          <a:prstGeom prst="rect">
            <a:avLst/>
          </a:prstGeom>
        </p:spPr>
      </p:pic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11734860" y="7375280"/>
            <a:ext cx="7001650" cy="10166491"/>
          </a:xfrm>
        </p:spPr>
        <p:txBody>
          <a:bodyPr/>
          <a:lstStyle>
            <a:lvl1pPr marL="801872" marR="0" indent="-801872" algn="l" defTabSz="10691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13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9691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2" y="1212415"/>
            <a:ext cx="18872333" cy="50458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183" y="5904287"/>
            <a:ext cx="9269448" cy="14983426"/>
          </a:xfrm>
        </p:spPr>
        <p:txBody>
          <a:bodyPr>
            <a:normAutofit/>
          </a:bodyPr>
          <a:lstStyle>
            <a:lvl1pPr>
              <a:defRPr sz="3975"/>
            </a:lvl1pPr>
            <a:lvl2pPr>
              <a:defRPr sz="3975"/>
            </a:lvl2pPr>
            <a:lvl3pPr>
              <a:defRPr sz="3975"/>
            </a:lvl3pPr>
            <a:lvl4pPr>
              <a:defRPr sz="3975"/>
            </a:lvl4pPr>
            <a:lvl5pPr>
              <a:defRPr sz="3975"/>
            </a:lvl5pPr>
            <a:lvl6pPr>
              <a:defRPr sz="4209"/>
            </a:lvl6pPr>
            <a:lvl7pPr>
              <a:defRPr sz="4209"/>
            </a:lvl7pPr>
            <a:lvl8pPr>
              <a:defRPr sz="4209"/>
            </a:lvl8pPr>
            <a:lvl9pPr>
              <a:defRPr sz="420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56029" y="5904287"/>
            <a:ext cx="9185488" cy="14983426"/>
          </a:xfrm>
        </p:spPr>
        <p:txBody>
          <a:bodyPr>
            <a:normAutofit/>
          </a:bodyPr>
          <a:lstStyle>
            <a:lvl1pPr>
              <a:defRPr sz="3975"/>
            </a:lvl1pPr>
            <a:lvl2pPr>
              <a:defRPr sz="3975"/>
            </a:lvl2pPr>
            <a:lvl3pPr>
              <a:defRPr sz="3975"/>
            </a:lvl3pPr>
            <a:lvl4pPr>
              <a:defRPr sz="3975"/>
            </a:lvl4pPr>
            <a:lvl5pPr>
              <a:defRPr sz="3975"/>
            </a:lvl5pPr>
            <a:lvl6pPr>
              <a:defRPr sz="4209"/>
            </a:lvl6pPr>
            <a:lvl7pPr>
              <a:defRPr sz="4209"/>
            </a:lvl7pPr>
            <a:lvl8pPr>
              <a:defRPr sz="4209"/>
            </a:lvl8pPr>
            <a:lvl9pPr>
              <a:defRPr sz="420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0516566" y="913657"/>
            <a:ext cx="874484" cy="10050211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8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0609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2" y="1212415"/>
            <a:ext cx="18872333" cy="50458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183" y="5904287"/>
            <a:ext cx="9269448" cy="14983426"/>
          </a:xfrm>
        </p:spPr>
        <p:txBody>
          <a:bodyPr>
            <a:normAutofit/>
          </a:bodyPr>
          <a:lstStyle>
            <a:lvl1pPr>
              <a:defRPr sz="3975"/>
            </a:lvl1pPr>
            <a:lvl2pPr>
              <a:defRPr sz="3975"/>
            </a:lvl2pPr>
            <a:lvl3pPr>
              <a:defRPr sz="3975"/>
            </a:lvl3pPr>
            <a:lvl4pPr>
              <a:defRPr sz="3975"/>
            </a:lvl4pPr>
            <a:lvl5pPr>
              <a:defRPr sz="3975"/>
            </a:lvl5pPr>
            <a:lvl6pPr>
              <a:defRPr sz="4209"/>
            </a:lvl6pPr>
            <a:lvl7pPr>
              <a:defRPr sz="4209"/>
            </a:lvl7pPr>
            <a:lvl8pPr>
              <a:defRPr sz="4209"/>
            </a:lvl8pPr>
            <a:lvl9pPr>
              <a:defRPr sz="420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56029" y="5904287"/>
            <a:ext cx="9185488" cy="14983426"/>
          </a:xfrm>
        </p:spPr>
        <p:txBody>
          <a:bodyPr>
            <a:normAutofit/>
          </a:bodyPr>
          <a:lstStyle>
            <a:lvl1pPr>
              <a:defRPr sz="3975"/>
            </a:lvl1pPr>
            <a:lvl2pPr>
              <a:defRPr sz="3975"/>
            </a:lvl2pPr>
            <a:lvl3pPr>
              <a:defRPr sz="3975"/>
            </a:lvl3pPr>
            <a:lvl4pPr>
              <a:defRPr sz="3975"/>
            </a:lvl4pPr>
            <a:lvl5pPr>
              <a:defRPr sz="3975"/>
            </a:lvl5pPr>
            <a:lvl6pPr>
              <a:defRPr sz="4209"/>
            </a:lvl6pPr>
            <a:lvl7pPr>
              <a:defRPr sz="4209"/>
            </a:lvl7pPr>
            <a:lvl8pPr>
              <a:defRPr sz="4209"/>
            </a:lvl8pPr>
            <a:lvl9pPr>
              <a:defRPr sz="420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0516567" y="913657"/>
            <a:ext cx="874486" cy="100502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9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6920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1" y="1212409"/>
            <a:ext cx="19020510" cy="504586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181" y="5935031"/>
            <a:ext cx="9448148" cy="2824286"/>
          </a:xfrm>
        </p:spPr>
        <p:txBody>
          <a:bodyPr anchor="b">
            <a:normAutofit/>
          </a:bodyPr>
          <a:lstStyle>
            <a:lvl1pPr marL="0" indent="0">
              <a:buNone/>
              <a:defRPr sz="4209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181" y="8759311"/>
            <a:ext cx="9448148" cy="17443290"/>
          </a:xfrm>
        </p:spPr>
        <p:txBody>
          <a:bodyPr>
            <a:normAutofit/>
          </a:bodyPr>
          <a:lstStyle>
            <a:lvl1pPr>
              <a:defRPr sz="3274"/>
            </a:lvl1pPr>
            <a:lvl2pPr>
              <a:defRPr sz="3274"/>
            </a:lvl2pPr>
            <a:lvl3pPr>
              <a:defRPr sz="3274"/>
            </a:lvl3pPr>
            <a:lvl4pPr>
              <a:defRPr sz="3274"/>
            </a:lvl4pPr>
            <a:lvl5pPr>
              <a:defRPr sz="3274"/>
            </a:lvl5pPr>
            <a:lvl6pPr>
              <a:defRPr sz="3742"/>
            </a:lvl6pPr>
            <a:lvl7pPr>
              <a:defRPr sz="3742"/>
            </a:lvl7pPr>
            <a:lvl8pPr>
              <a:defRPr sz="3742"/>
            </a:lvl8pPr>
            <a:lvl9pPr>
              <a:defRPr sz="374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637836" y="5935025"/>
            <a:ext cx="9451859" cy="2824286"/>
          </a:xfrm>
        </p:spPr>
        <p:txBody>
          <a:bodyPr anchor="b">
            <a:normAutofit/>
          </a:bodyPr>
          <a:lstStyle>
            <a:lvl1pPr marL="0" indent="0">
              <a:buNone/>
              <a:defRPr sz="4209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637836" y="8759305"/>
            <a:ext cx="9451859" cy="17443290"/>
          </a:xfrm>
        </p:spPr>
        <p:txBody>
          <a:bodyPr>
            <a:normAutofit/>
          </a:bodyPr>
          <a:lstStyle>
            <a:lvl1pPr>
              <a:defRPr sz="3274"/>
            </a:lvl1pPr>
            <a:lvl2pPr>
              <a:defRPr sz="3274"/>
            </a:lvl2pPr>
            <a:lvl3pPr>
              <a:defRPr sz="3274"/>
            </a:lvl3pPr>
            <a:lvl4pPr>
              <a:defRPr sz="3274"/>
            </a:lvl4pPr>
            <a:lvl5pPr>
              <a:defRPr sz="3274"/>
            </a:lvl5pPr>
            <a:lvl6pPr>
              <a:defRPr sz="3742"/>
            </a:lvl6pPr>
            <a:lvl7pPr>
              <a:defRPr sz="3742"/>
            </a:lvl7pPr>
            <a:lvl8pPr>
              <a:defRPr sz="3742"/>
            </a:lvl8pPr>
            <a:lvl9pPr>
              <a:defRPr sz="374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0516566" y="913657"/>
            <a:ext cx="874484" cy="10050211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10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589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1" y="1212409"/>
            <a:ext cx="19020510" cy="504586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181" y="5935031"/>
            <a:ext cx="9448148" cy="2824286"/>
          </a:xfrm>
        </p:spPr>
        <p:txBody>
          <a:bodyPr anchor="b">
            <a:normAutofit/>
          </a:bodyPr>
          <a:lstStyle>
            <a:lvl1pPr marL="0" indent="0">
              <a:buNone/>
              <a:defRPr sz="4209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181" y="8759311"/>
            <a:ext cx="9448148" cy="17443290"/>
          </a:xfrm>
        </p:spPr>
        <p:txBody>
          <a:bodyPr>
            <a:normAutofit/>
          </a:bodyPr>
          <a:lstStyle>
            <a:lvl1pPr>
              <a:defRPr sz="3274"/>
            </a:lvl1pPr>
            <a:lvl2pPr>
              <a:defRPr sz="3274"/>
            </a:lvl2pPr>
            <a:lvl3pPr>
              <a:defRPr sz="3274"/>
            </a:lvl3pPr>
            <a:lvl4pPr>
              <a:defRPr sz="3274"/>
            </a:lvl4pPr>
            <a:lvl5pPr>
              <a:defRPr sz="3274"/>
            </a:lvl5pPr>
            <a:lvl6pPr>
              <a:defRPr sz="3742"/>
            </a:lvl6pPr>
            <a:lvl7pPr>
              <a:defRPr sz="3742"/>
            </a:lvl7pPr>
            <a:lvl8pPr>
              <a:defRPr sz="3742"/>
            </a:lvl8pPr>
            <a:lvl9pPr>
              <a:defRPr sz="374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637836" y="5935025"/>
            <a:ext cx="9451859" cy="2824286"/>
          </a:xfrm>
        </p:spPr>
        <p:txBody>
          <a:bodyPr anchor="b">
            <a:normAutofit/>
          </a:bodyPr>
          <a:lstStyle>
            <a:lvl1pPr marL="0" indent="0">
              <a:buNone/>
              <a:defRPr sz="4209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637836" y="8759305"/>
            <a:ext cx="9451859" cy="17443290"/>
          </a:xfrm>
        </p:spPr>
        <p:txBody>
          <a:bodyPr>
            <a:normAutofit/>
          </a:bodyPr>
          <a:lstStyle>
            <a:lvl1pPr>
              <a:defRPr sz="3274"/>
            </a:lvl1pPr>
            <a:lvl2pPr>
              <a:defRPr sz="3274"/>
            </a:lvl2pPr>
            <a:lvl3pPr>
              <a:defRPr sz="3274"/>
            </a:lvl3pPr>
            <a:lvl4pPr>
              <a:defRPr sz="3274"/>
            </a:lvl4pPr>
            <a:lvl5pPr>
              <a:defRPr sz="3274"/>
            </a:lvl5pPr>
            <a:lvl6pPr>
              <a:defRPr sz="3742"/>
            </a:lvl6pPr>
            <a:lvl7pPr>
              <a:defRPr sz="3742"/>
            </a:lvl7pPr>
            <a:lvl8pPr>
              <a:defRPr sz="3742"/>
            </a:lvl8pPr>
            <a:lvl9pPr>
              <a:defRPr sz="374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0516567" y="913657"/>
            <a:ext cx="874486" cy="100502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accent2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005DAB"/>
                </a:solidFill>
              </a:rPr>
              <a:pPr defTabSz="1069162"/>
              <a:t>‹#›</a:t>
            </a:fld>
            <a:endParaRPr lang="en-US" dirty="0">
              <a:solidFill>
                <a:srgbClr val="005DAB"/>
              </a:solidFill>
            </a:endParaRPr>
          </a:p>
        </p:txBody>
      </p:sp>
      <p:sp>
        <p:nvSpPr>
          <p:cNvPr id="10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24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2" y="1212415"/>
            <a:ext cx="18965926" cy="50458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0516566" y="913657"/>
            <a:ext cx="874484" cy="10050211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6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118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2135169"/>
            <a:ext cx="21383625" cy="3027421"/>
          </a:xfrm>
        </p:spPr>
        <p:txBody>
          <a:bodyPr>
            <a:normAutofit/>
          </a:bodyPr>
          <a:lstStyle>
            <a:lvl1pPr algn="ctr">
              <a:defRPr sz="7483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Section Break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15216616"/>
            <a:ext cx="21383625" cy="1530719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  <a:lvl2pPr marL="1069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38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07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276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345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414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48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553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Section Break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30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2" y="1212415"/>
            <a:ext cx="18965926" cy="50458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0516567" y="913657"/>
            <a:ext cx="874486" cy="100502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7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518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0516566" y="913657"/>
            <a:ext cx="874484" cy="10050211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5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3556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0516567" y="913657"/>
            <a:ext cx="874486" cy="100502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6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293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5" y="1205399"/>
            <a:ext cx="7035065" cy="5129970"/>
          </a:xfrm>
        </p:spPr>
        <p:txBody>
          <a:bodyPr anchor="b"/>
          <a:lstStyle>
            <a:lvl1pPr algn="l">
              <a:defRPr sz="467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0405" y="1205408"/>
            <a:ext cx="11626544" cy="25839057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9185" y="6335378"/>
            <a:ext cx="7035065" cy="20709087"/>
          </a:xfrm>
        </p:spPr>
        <p:txBody>
          <a:bodyPr/>
          <a:lstStyle>
            <a:lvl1pPr marL="0" indent="0">
              <a:buNone/>
              <a:defRPr sz="3274"/>
            </a:lvl1pPr>
            <a:lvl2pPr marL="1069162" indent="0">
              <a:buNone/>
              <a:defRPr sz="2806"/>
            </a:lvl2pPr>
            <a:lvl3pPr marL="2138324" indent="0">
              <a:buNone/>
              <a:defRPr sz="2339"/>
            </a:lvl3pPr>
            <a:lvl4pPr marL="3207487" indent="0">
              <a:buNone/>
              <a:defRPr sz="2105"/>
            </a:lvl4pPr>
            <a:lvl5pPr marL="4276649" indent="0">
              <a:buNone/>
              <a:defRPr sz="2105"/>
            </a:lvl5pPr>
            <a:lvl6pPr marL="5345811" indent="0">
              <a:buNone/>
              <a:defRPr sz="2105"/>
            </a:lvl6pPr>
            <a:lvl7pPr marL="6414973" indent="0">
              <a:buNone/>
              <a:defRPr sz="2105"/>
            </a:lvl7pPr>
            <a:lvl8pPr marL="7484135" indent="0">
              <a:buNone/>
              <a:defRPr sz="2105"/>
            </a:lvl8pPr>
            <a:lvl9pPr marL="8553298" indent="0">
              <a:buNone/>
              <a:defRPr sz="210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0516566" y="913657"/>
            <a:ext cx="874484" cy="10050211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8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2901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5" y="1205399"/>
            <a:ext cx="7035065" cy="5129970"/>
          </a:xfrm>
        </p:spPr>
        <p:txBody>
          <a:bodyPr anchor="b"/>
          <a:lstStyle>
            <a:lvl1pPr algn="l">
              <a:defRPr sz="467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0405" y="1205408"/>
            <a:ext cx="11626544" cy="25839057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9185" y="6335378"/>
            <a:ext cx="7035065" cy="20709087"/>
          </a:xfrm>
        </p:spPr>
        <p:txBody>
          <a:bodyPr/>
          <a:lstStyle>
            <a:lvl1pPr marL="0" indent="0">
              <a:buNone/>
              <a:defRPr sz="3274"/>
            </a:lvl1pPr>
            <a:lvl2pPr marL="1069162" indent="0">
              <a:buNone/>
              <a:defRPr sz="2806"/>
            </a:lvl2pPr>
            <a:lvl3pPr marL="2138324" indent="0">
              <a:buNone/>
              <a:defRPr sz="2339"/>
            </a:lvl3pPr>
            <a:lvl4pPr marL="3207487" indent="0">
              <a:buNone/>
              <a:defRPr sz="2105"/>
            </a:lvl4pPr>
            <a:lvl5pPr marL="4276649" indent="0">
              <a:buNone/>
              <a:defRPr sz="2105"/>
            </a:lvl5pPr>
            <a:lvl6pPr marL="5345811" indent="0">
              <a:buNone/>
              <a:defRPr sz="2105"/>
            </a:lvl6pPr>
            <a:lvl7pPr marL="6414973" indent="0">
              <a:buNone/>
              <a:defRPr sz="2105"/>
            </a:lvl7pPr>
            <a:lvl8pPr marL="7484135" indent="0">
              <a:buNone/>
              <a:defRPr sz="2105"/>
            </a:lvl8pPr>
            <a:lvl9pPr marL="8553298" indent="0">
              <a:buNone/>
              <a:defRPr sz="210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0516567" y="913657"/>
            <a:ext cx="874486" cy="100502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9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992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340" y="21192649"/>
            <a:ext cx="12830175" cy="2501915"/>
          </a:xfrm>
        </p:spPr>
        <p:txBody>
          <a:bodyPr anchor="b"/>
          <a:lstStyle>
            <a:lvl1pPr algn="l">
              <a:defRPr sz="467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340" y="2705145"/>
            <a:ext cx="12830175" cy="18165128"/>
          </a:xfrm>
        </p:spPr>
        <p:txBody>
          <a:bodyPr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340" y="23694561"/>
            <a:ext cx="12830175" cy="3553133"/>
          </a:xfrm>
        </p:spPr>
        <p:txBody>
          <a:bodyPr/>
          <a:lstStyle>
            <a:lvl1pPr marL="0" indent="0">
              <a:buNone/>
              <a:defRPr sz="3274"/>
            </a:lvl1pPr>
            <a:lvl2pPr marL="1069162" indent="0">
              <a:buNone/>
              <a:defRPr sz="2806"/>
            </a:lvl2pPr>
            <a:lvl3pPr marL="2138324" indent="0">
              <a:buNone/>
              <a:defRPr sz="2339"/>
            </a:lvl3pPr>
            <a:lvl4pPr marL="3207487" indent="0">
              <a:buNone/>
              <a:defRPr sz="2105"/>
            </a:lvl4pPr>
            <a:lvl5pPr marL="4276649" indent="0">
              <a:buNone/>
              <a:defRPr sz="2105"/>
            </a:lvl5pPr>
            <a:lvl6pPr marL="5345811" indent="0">
              <a:buNone/>
              <a:defRPr sz="2105"/>
            </a:lvl6pPr>
            <a:lvl7pPr marL="6414973" indent="0">
              <a:buNone/>
              <a:defRPr sz="2105"/>
            </a:lvl7pPr>
            <a:lvl8pPr marL="7484135" indent="0">
              <a:buNone/>
              <a:defRPr sz="2105"/>
            </a:lvl8pPr>
            <a:lvl9pPr marL="8553298" indent="0">
              <a:buNone/>
              <a:defRPr sz="210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0516566" y="913657"/>
            <a:ext cx="874484" cy="10050211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8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7012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340" y="21192649"/>
            <a:ext cx="12830175" cy="2501915"/>
          </a:xfrm>
        </p:spPr>
        <p:txBody>
          <a:bodyPr anchor="b"/>
          <a:lstStyle>
            <a:lvl1pPr algn="l">
              <a:defRPr sz="467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340" y="2705145"/>
            <a:ext cx="12830175" cy="18165128"/>
          </a:xfrm>
        </p:spPr>
        <p:txBody>
          <a:bodyPr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340" y="23694561"/>
            <a:ext cx="12830175" cy="3553133"/>
          </a:xfrm>
        </p:spPr>
        <p:txBody>
          <a:bodyPr/>
          <a:lstStyle>
            <a:lvl1pPr marL="0" indent="0">
              <a:buNone/>
              <a:defRPr sz="3274"/>
            </a:lvl1pPr>
            <a:lvl2pPr marL="1069162" indent="0">
              <a:buNone/>
              <a:defRPr sz="2806"/>
            </a:lvl2pPr>
            <a:lvl3pPr marL="2138324" indent="0">
              <a:buNone/>
              <a:defRPr sz="2339"/>
            </a:lvl3pPr>
            <a:lvl4pPr marL="3207487" indent="0">
              <a:buNone/>
              <a:defRPr sz="2105"/>
            </a:lvl4pPr>
            <a:lvl5pPr marL="4276649" indent="0">
              <a:buNone/>
              <a:defRPr sz="2105"/>
            </a:lvl5pPr>
            <a:lvl6pPr marL="5345811" indent="0">
              <a:buNone/>
              <a:defRPr sz="2105"/>
            </a:lvl6pPr>
            <a:lvl7pPr marL="6414973" indent="0">
              <a:buNone/>
              <a:defRPr sz="2105"/>
            </a:lvl7pPr>
            <a:lvl8pPr marL="7484135" indent="0">
              <a:buNone/>
              <a:defRPr sz="2105"/>
            </a:lvl8pPr>
            <a:lvl9pPr marL="8553298" indent="0">
              <a:buNone/>
              <a:defRPr sz="210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0516567" y="913657"/>
            <a:ext cx="874486" cy="100502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9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76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159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ing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2135169"/>
            <a:ext cx="21383625" cy="3027421"/>
          </a:xfrm>
        </p:spPr>
        <p:txBody>
          <a:bodyPr>
            <a:normAutofit/>
          </a:bodyPr>
          <a:lstStyle>
            <a:lvl1pPr algn="ctr">
              <a:defRPr sz="7483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Ending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15216616"/>
            <a:ext cx="21383625" cy="1530719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baseline="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  <a:lvl2pPr marL="1069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38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07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276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345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414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48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553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Ending Subtitle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04271" y="27320115"/>
            <a:ext cx="2518923" cy="66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42" b="0" i="0" u="none" strike="noStrike" kern="1200" cap="none" spc="0" normalizeH="0" baseline="0" noProof="0" dirty="0" smtClean="0">
                <a:ln>
                  <a:noFill/>
                </a:ln>
                <a:solidFill>
                  <a:srgbClr val="6D6F73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@alfresco</a:t>
            </a:r>
            <a:endParaRPr kumimoji="0" lang="en-US" sz="3742" b="0" i="0" u="none" strike="noStrike" kern="1200" cap="none" spc="0" normalizeH="0" baseline="0" noProof="0" dirty="0">
              <a:ln>
                <a:noFill/>
              </a:ln>
              <a:solidFill>
                <a:srgbClr val="6D6F73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940183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ing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2135169"/>
            <a:ext cx="21383625" cy="3027421"/>
          </a:xfrm>
        </p:spPr>
        <p:txBody>
          <a:bodyPr>
            <a:normAutofit/>
          </a:bodyPr>
          <a:lstStyle>
            <a:lvl1pPr algn="ctr">
              <a:defRPr sz="7483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Ending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15216616"/>
            <a:ext cx="21383625" cy="1530719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baseline="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  <a:lvl2pPr marL="1069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38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07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276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345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414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48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553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Ending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04271" y="27320115"/>
            <a:ext cx="2518923" cy="66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42" b="0" i="0" u="none" strike="noStrike" kern="1200" cap="none" spc="0" normalizeH="0" baseline="0" noProof="0" dirty="0" smtClean="0">
                <a:ln>
                  <a:noFill/>
                </a:ln>
                <a:solidFill>
                  <a:srgbClr val="6D6F73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@alfresco</a:t>
            </a:r>
            <a:endParaRPr kumimoji="0" lang="en-US" sz="3742" b="0" i="0" u="none" strike="noStrike" kern="1200" cap="none" spc="0" normalizeH="0" baseline="0" noProof="0" dirty="0">
              <a:ln>
                <a:noFill/>
              </a:ln>
              <a:solidFill>
                <a:srgbClr val="6D6F73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7840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peaker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2463791" y="9725492"/>
            <a:ext cx="4110918" cy="10347183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  <a:miter lim="800000"/>
          </a:ln>
          <a:effectLst>
            <a:outerShdw blurRad="50800" dir="5400000" rotWithShape="0">
              <a:srgbClr val="000000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2356" y="12135169"/>
            <a:ext cx="10275858" cy="3027421"/>
          </a:xfrm>
        </p:spPr>
        <p:txBody>
          <a:bodyPr>
            <a:noAutofit/>
          </a:bodyPr>
          <a:lstStyle>
            <a:lvl1pPr algn="r">
              <a:defRPr sz="5612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Speaker Name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62356" y="15216616"/>
            <a:ext cx="10275858" cy="1530719"/>
          </a:xfrm>
        </p:spPr>
        <p:txBody>
          <a:bodyPr/>
          <a:lstStyle>
            <a:lvl1pPr marL="0" indent="0" algn="r">
              <a:lnSpc>
                <a:spcPct val="80000"/>
              </a:lnSpc>
              <a:buNone/>
              <a:defRPr baseline="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  <a:lvl2pPr marL="1069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38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07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276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345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414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48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553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Speaker Title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2616610" y="10129117"/>
            <a:ext cx="3805247" cy="9559121"/>
          </a:xfrm>
        </p:spPr>
        <p:txBody>
          <a:bodyPr>
            <a:normAutofit/>
          </a:bodyPr>
          <a:lstStyle>
            <a:lvl1pPr>
              <a:defRPr sz="2806"/>
            </a:lvl1pPr>
          </a:lstStyle>
          <a:p>
            <a:r>
              <a:rPr lang="en-US" dirty="0" smtClean="0"/>
              <a:t>Drag picture of speaker or company logo to </a:t>
            </a:r>
            <a:r>
              <a:rPr lang="en-US" dirty="0" err="1" smtClean="0"/>
              <a:t>addz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40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title"/>
          </p:nvPr>
        </p:nvSpPr>
        <p:spPr>
          <a:xfrm>
            <a:off x="1559223" y="5073899"/>
            <a:ext cx="18265180" cy="10259939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 defTabSz="1930432">
              <a:defRPr sz="9822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9822"/>
              <a:t>Title Text</a:t>
            </a:r>
          </a:p>
        </p:txBody>
      </p:sp>
      <p:sp>
        <p:nvSpPr>
          <p:cNvPr id="234" name="Shape 234"/>
          <p:cNvSpPr>
            <a:spLocks noGrp="1"/>
          </p:cNvSpPr>
          <p:nvPr>
            <p:ph type="body" idx="1"/>
          </p:nvPr>
        </p:nvSpPr>
        <p:spPr>
          <a:xfrm>
            <a:off x="1559223" y="15614161"/>
            <a:ext cx="18265180" cy="3504079"/>
          </a:xfrm>
          <a:prstGeom prst="rect">
            <a:avLst/>
          </a:prstGeom>
        </p:spPr>
        <p:txBody>
          <a:bodyPr lIns="19050" tIns="19050" rIns="19050" bIns="19050"/>
          <a:lstStyle>
            <a:lvl1pPr algn="ctr" defTabSz="1930432">
              <a:spcBef>
                <a:spcPts val="0"/>
              </a:spcBef>
              <a:defRPr sz="3742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534581" algn="ctr" defTabSz="1930432">
              <a:spcBef>
                <a:spcPts val="0"/>
              </a:spcBef>
              <a:buSzTx/>
              <a:buNone/>
              <a:defRPr sz="3742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1069162" algn="ctr" defTabSz="1930432">
              <a:spcBef>
                <a:spcPts val="0"/>
              </a:spcBef>
              <a:buSzTx/>
              <a:buNone/>
              <a:defRPr sz="3742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1603743" algn="ctr" defTabSz="1930432">
              <a:spcBef>
                <a:spcPts val="0"/>
              </a:spcBef>
              <a:buSzTx/>
              <a:buNone/>
              <a:defRPr sz="3742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2138324" algn="ctr" defTabSz="1930432">
              <a:spcBef>
                <a:spcPts val="0"/>
              </a:spcBef>
              <a:buSzTx/>
              <a:buNone/>
              <a:defRPr sz="3742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 lvl="0">
              <a:defRPr sz="1800">
                <a:effectLst/>
              </a:defRPr>
            </a:pPr>
            <a:r>
              <a:rPr sz="3742"/>
              <a:t>Body Level One</a:t>
            </a:r>
          </a:p>
          <a:p>
            <a:pPr lvl="1">
              <a:defRPr sz="1800">
                <a:effectLst/>
              </a:defRPr>
            </a:pPr>
            <a:r>
              <a:rPr sz="3742"/>
              <a:t>Body Level Two</a:t>
            </a:r>
          </a:p>
          <a:p>
            <a:pPr lvl="2">
              <a:defRPr sz="1800">
                <a:effectLst/>
              </a:defRPr>
            </a:pPr>
            <a:r>
              <a:rPr sz="3742"/>
              <a:t>Body Level Three</a:t>
            </a:r>
          </a:p>
          <a:p>
            <a:pPr lvl="3">
              <a:defRPr sz="1800">
                <a:effectLst/>
              </a:defRPr>
            </a:pPr>
            <a:r>
              <a:rPr sz="3742"/>
              <a:t>Body Level Four</a:t>
            </a:r>
          </a:p>
          <a:p>
            <a:pPr lvl="4">
              <a:defRPr sz="1800">
                <a:effectLst/>
              </a:defRPr>
            </a:pPr>
            <a:r>
              <a:rPr sz="3742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9703441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peaker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2356" y="12135169"/>
            <a:ext cx="10275858" cy="3027421"/>
          </a:xfrm>
        </p:spPr>
        <p:txBody>
          <a:bodyPr>
            <a:noAutofit/>
          </a:bodyPr>
          <a:lstStyle>
            <a:lvl1pPr algn="r">
              <a:defRPr sz="5612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Speaker Name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62356" y="15216616"/>
            <a:ext cx="10275858" cy="1530719"/>
          </a:xfrm>
        </p:spPr>
        <p:txBody>
          <a:bodyPr/>
          <a:lstStyle>
            <a:lvl1pPr marL="0" indent="0" algn="r">
              <a:lnSpc>
                <a:spcPct val="80000"/>
              </a:lnSpc>
              <a:buNone/>
              <a:defRPr baseline="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  <a:lvl2pPr marL="1069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38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07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276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345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414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48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553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Speaker Title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463791" y="9725492"/>
            <a:ext cx="4110918" cy="10347183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20000"/>
                <a:lumOff val="80000"/>
              </a:schemeClr>
            </a:solidFill>
            <a:miter lim="800000"/>
          </a:ln>
          <a:effectLst>
            <a:outerShdw blurRad="50800" dir="5400000" rotWithShape="0">
              <a:srgbClr val="000000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2616610" y="10129117"/>
            <a:ext cx="3805247" cy="9559121"/>
          </a:xfrm>
        </p:spPr>
        <p:txBody>
          <a:bodyPr>
            <a:normAutofit/>
          </a:bodyPr>
          <a:lstStyle>
            <a:lvl1pPr>
              <a:defRPr sz="2806"/>
            </a:lvl1pPr>
          </a:lstStyle>
          <a:p>
            <a:r>
              <a:rPr lang="en-US" dirty="0" smtClean="0"/>
              <a:t>Drag picture of speaker or company logo to </a:t>
            </a:r>
            <a:r>
              <a:rPr lang="en-US" dirty="0" err="1" smtClean="0"/>
              <a:t>addz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183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182" y="5894611"/>
            <a:ext cx="18917766" cy="199802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0516566" y="913657"/>
            <a:ext cx="874484" cy="10050211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288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2" y="1212415"/>
            <a:ext cx="18917766" cy="50458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182" y="5894611"/>
            <a:ext cx="18917766" cy="199802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0516567" y="913657"/>
            <a:ext cx="874486" cy="100502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887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2653" y="6909850"/>
            <a:ext cx="5875679" cy="12687719"/>
          </a:xfrm>
        </p:spPr>
        <p:txBody>
          <a:bodyPr>
            <a:normAutofit/>
          </a:bodyPr>
          <a:lstStyle>
            <a:lvl1pPr>
              <a:defRPr sz="6548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Tagline or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1100" y="2141591"/>
            <a:ext cx="11895846" cy="248505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0516566" y="913657"/>
            <a:ext cx="874484" cy="10050211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91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37141" y="28176479"/>
            <a:ext cx="1000482" cy="1611876"/>
          </a:xfrm>
          <a:prstGeom prst="rect">
            <a:avLst/>
          </a:prstGeom>
        </p:spPr>
        <p:txBody>
          <a:bodyPr/>
          <a:lstStyle>
            <a:lvl1pPr algn="ctr">
              <a:defRPr sz="3274">
                <a:solidFill>
                  <a:schemeClr val="tx1"/>
                </a:solidFill>
              </a:defRPr>
            </a:lvl1pPr>
          </a:lstStyle>
          <a:p>
            <a:pPr defTabSz="1069162"/>
            <a:fld id="{AF88E988-FB04-AB4E-BE5A-59F242AF7F7A}" type="slidenum">
              <a:rPr lang="en-US" smtClean="0">
                <a:solidFill>
                  <a:srgbClr val="6D6F73"/>
                </a:solidFill>
              </a:rPr>
              <a:pPr defTabSz="1069162"/>
              <a:t>‹#›</a:t>
            </a:fld>
            <a:endParaRPr lang="en-US" dirty="0">
              <a:solidFill>
                <a:srgbClr val="6D6F73"/>
              </a:solidFill>
            </a:endParaRPr>
          </a:p>
        </p:txBody>
      </p:sp>
      <p:sp>
        <p:nvSpPr>
          <p:cNvPr id="10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21456784" y="871062"/>
            <a:ext cx="924397" cy="10047097"/>
          </a:xfrm>
        </p:spPr>
        <p:txBody>
          <a:bodyPr vert="eaVert">
            <a:noAutofit/>
          </a:bodyPr>
          <a:lstStyle>
            <a:lvl1pPr marL="0" indent="0" algn="ctr">
              <a:buNone/>
              <a:defRPr sz="3274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058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50" Type="http://schemas.openxmlformats.org/officeDocument/2006/relationships/slideLayout" Target="../slideLayouts/slideLayout50.xml"/><Relationship Id="rId51" Type="http://schemas.openxmlformats.org/officeDocument/2006/relationships/theme" Target="../theme/theme1.xml"/><Relationship Id="rId5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181" y="1212415"/>
            <a:ext cx="19245263" cy="5045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181" y="7064222"/>
            <a:ext cx="19245263" cy="1998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25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  <p:sldLayoutId id="2147483719" r:id="rId47"/>
    <p:sldLayoutId id="2147483720" r:id="rId48"/>
    <p:sldLayoutId id="2147483721" r:id="rId49"/>
    <p:sldLayoutId id="2147483722" r:id="rId50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1069162" rtl="0" eaLnBrk="1" latinLnBrk="0" hangingPunct="1">
        <a:spcBef>
          <a:spcPct val="0"/>
        </a:spcBef>
        <a:buNone/>
        <a:defRPr sz="5612" b="1" i="0" kern="1200">
          <a:solidFill>
            <a:schemeClr val="tx1"/>
          </a:solidFill>
          <a:latin typeface="Helvetica Neue"/>
          <a:ea typeface="+mj-ea"/>
          <a:cs typeface="Helvetica Neue"/>
        </a:defRPr>
      </a:lvl1pPr>
    </p:titleStyle>
    <p:bodyStyle>
      <a:lvl1pPr marL="801872" indent="-801872" algn="l" defTabSz="1069162" rtl="0" eaLnBrk="1" latinLnBrk="0" hangingPunct="1">
        <a:spcBef>
          <a:spcPct val="20000"/>
        </a:spcBef>
        <a:buFont typeface="Arial"/>
        <a:buChar char="•"/>
        <a:defRPr sz="4209" b="0" i="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1737389" indent="-668226" algn="l" defTabSz="1069162" rtl="0" eaLnBrk="1" latinLnBrk="0" hangingPunct="1">
        <a:spcBef>
          <a:spcPct val="20000"/>
        </a:spcBef>
        <a:buFont typeface="Arial"/>
        <a:buChar char="–"/>
        <a:defRPr sz="3742" b="0" i="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2672906" indent="-534581" algn="l" defTabSz="1069162" rtl="0" eaLnBrk="1" latinLnBrk="0" hangingPunct="1">
        <a:spcBef>
          <a:spcPct val="20000"/>
        </a:spcBef>
        <a:buFont typeface="Arial"/>
        <a:buChar char="•"/>
        <a:defRPr sz="3742" b="0" i="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3742068" indent="-534581" algn="l" defTabSz="1069162" rtl="0" eaLnBrk="1" latinLnBrk="0" hangingPunct="1">
        <a:spcBef>
          <a:spcPct val="20000"/>
        </a:spcBef>
        <a:buFont typeface="Arial"/>
        <a:buChar char="–"/>
        <a:defRPr sz="3742" b="0" i="0" kern="1200">
          <a:solidFill>
            <a:schemeClr val="tx1"/>
          </a:solidFill>
          <a:latin typeface="Helvetica Neue"/>
          <a:ea typeface="+mn-ea"/>
          <a:cs typeface="Helvetica Neue"/>
        </a:defRPr>
      </a:lvl4pPr>
      <a:lvl5pPr marL="4811230" indent="-534581" algn="l" defTabSz="1069162" rtl="0" eaLnBrk="1" latinLnBrk="0" hangingPunct="1">
        <a:spcBef>
          <a:spcPct val="20000"/>
        </a:spcBef>
        <a:buFont typeface="Arial"/>
        <a:buChar char="•"/>
        <a:defRPr sz="3742" b="0" i="0" kern="1200">
          <a:solidFill>
            <a:schemeClr val="tx1"/>
          </a:solidFill>
          <a:latin typeface="Helvetica Neue"/>
          <a:ea typeface="+mn-ea"/>
          <a:cs typeface="Helvetica Neue"/>
        </a:defRPr>
      </a:lvl5pPr>
      <a:lvl6pPr marL="5880392" indent="-534581" algn="l" defTabSz="1069162" rtl="0" eaLnBrk="1" latinLnBrk="0" hangingPunct="1">
        <a:spcBef>
          <a:spcPct val="20000"/>
        </a:spcBef>
        <a:buFont typeface="Arial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1069162" rtl="0" eaLnBrk="1" latinLnBrk="0" hangingPunct="1">
        <a:spcBef>
          <a:spcPct val="20000"/>
        </a:spcBef>
        <a:buFont typeface="Arial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1069162" rtl="0" eaLnBrk="1" latinLnBrk="0" hangingPunct="1">
        <a:spcBef>
          <a:spcPct val="20000"/>
        </a:spcBef>
        <a:buFont typeface="Arial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1069162" rtl="0" eaLnBrk="1" latinLnBrk="0" hangingPunct="1">
        <a:spcBef>
          <a:spcPct val="20000"/>
        </a:spcBef>
        <a:buFont typeface="Arial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9162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1069162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1069162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1069162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1069162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1069162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1069162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1069162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1069162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22" Type="http://schemas.openxmlformats.org/officeDocument/2006/relationships/image" Target="../media/image43.png"/><Relationship Id="rId23" Type="http://schemas.openxmlformats.org/officeDocument/2006/relationships/image" Target="../media/image44.jpg"/><Relationship Id="rId24" Type="http://schemas.openxmlformats.org/officeDocument/2006/relationships/image" Target="../media/image45.png"/><Relationship Id="rId25" Type="http://schemas.openxmlformats.org/officeDocument/2006/relationships/image" Target="../media/image46.jpg"/><Relationship Id="rId26" Type="http://schemas.openxmlformats.org/officeDocument/2006/relationships/image" Target="../media/image47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7.xml"/><Relationship Id="rId3" Type="http://schemas.openxmlformats.org/officeDocument/2006/relationships/notesSlide" Target="../notesSlides/notesSlide1.xml"/><Relationship Id="rId4" Type="http://schemas.openxmlformats.org/officeDocument/2006/relationships/image" Target="../media/image27.emf"/><Relationship Id="rId5" Type="http://schemas.openxmlformats.org/officeDocument/2006/relationships/package" Target="../embeddings/Microsoft_Word_Document1.docx"/><Relationship Id="rId6" Type="http://schemas.openxmlformats.org/officeDocument/2006/relationships/image" Target="../media/image26.png"/><Relationship Id="rId7" Type="http://schemas.openxmlformats.org/officeDocument/2006/relationships/image" Target="../media/image28.jpeg"/><Relationship Id="rId8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onfetti">
          <a:fgClr>
            <a:schemeClr val="tx1">
              <a:lumMod val="20000"/>
              <a:lumOff val="80000"/>
            </a:schemeClr>
          </a:fgClr>
          <a:bgClr>
            <a:prstClr val="white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/>
          <p:cNvSpPr/>
          <p:nvPr/>
        </p:nvSpPr>
        <p:spPr>
          <a:xfrm>
            <a:off x="-489098" y="28644112"/>
            <a:ext cx="22821606" cy="1631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itle 1"/>
          <p:cNvSpPr txBox="1">
            <a:spLocks/>
          </p:cNvSpPr>
          <p:nvPr/>
        </p:nvSpPr>
        <p:spPr>
          <a:xfrm>
            <a:off x="1476903" y="29054753"/>
            <a:ext cx="10515600" cy="6651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2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69162"/>
            <a:r>
              <a:rPr lang="en-GB" sz="2000" b="1" dirty="0" smtClean="0">
                <a:latin typeface="Helvetica Neue"/>
                <a:cs typeface="Helvetica Neue"/>
              </a:rPr>
              <a:t>Development Product Team QA</a:t>
            </a:r>
            <a:r>
              <a:rPr lang="en-GB" sz="2000" b="1" dirty="0" smtClean="0">
                <a:latin typeface="Helvetica Neue"/>
                <a:cs typeface="Helvetica Neue"/>
              </a:rPr>
              <a:t> | </a:t>
            </a:r>
            <a:r>
              <a:rPr lang="en-GB" sz="2000" b="1" dirty="0">
                <a:latin typeface="Helvetica Neue"/>
                <a:cs typeface="Helvetica Neue"/>
              </a:rPr>
              <a:t>May </a:t>
            </a:r>
            <a:r>
              <a:rPr lang="en-GB" sz="2000" b="1" dirty="0" smtClean="0">
                <a:latin typeface="Helvetica Neue"/>
                <a:cs typeface="Helvetica Neue"/>
              </a:rPr>
              <a:t>2016</a:t>
            </a:r>
            <a:r>
              <a:rPr lang="en-GB" sz="2400" b="1" dirty="0" smtClean="0">
                <a:latin typeface="Helvetica Neue"/>
                <a:cs typeface="Helvetica Neue"/>
              </a:rPr>
              <a:t/>
            </a:r>
            <a:br>
              <a:rPr lang="en-GB" sz="2400" b="1" dirty="0" smtClean="0">
                <a:latin typeface="Helvetica Neue"/>
                <a:cs typeface="Helvetica Neue"/>
              </a:rPr>
            </a:br>
            <a:r>
              <a:rPr lang="en-GB" sz="1800" dirty="0" smtClean="0">
                <a:latin typeface="Helvetica Neue"/>
                <a:cs typeface="Helvetica Neue"/>
              </a:rPr>
              <a:t>Hussain Ashraf </a:t>
            </a:r>
            <a:endParaRPr lang="en-GB" sz="1800" dirty="0">
              <a:latin typeface="Helvetica Neue"/>
              <a:cs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02" y="28998832"/>
            <a:ext cx="829340" cy="776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8116" y="282221"/>
            <a:ext cx="192459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b="1" u="sng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 Journey </a:t>
            </a:r>
            <a:r>
              <a:rPr lang="en-US" sz="7500" b="1" u="sng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</a:t>
            </a:r>
            <a:r>
              <a:rPr lang="en-US" sz="7500" b="1" u="sng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nto Testing Frameworks and Beyond</a:t>
            </a:r>
            <a:endParaRPr lang="en-US" sz="7500" b="1" u="sng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448120"/>
              </p:ext>
            </p:extLst>
          </p:nvPr>
        </p:nvGraphicFramePr>
        <p:xfrm>
          <a:off x="6096000" y="1740495"/>
          <a:ext cx="9739268" cy="5828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Document" r:id="rId5" imgW="11353800" imgH="6794500" progId="Word.Document.12">
                  <p:embed/>
                </p:oleObj>
              </mc:Choice>
              <mc:Fallback>
                <p:oleObj name="Document" r:id="rId5" imgW="11353800" imgH="6794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0" y="1740495"/>
                        <a:ext cx="9739268" cy="5828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app.jpg"/>
          <p:cNvPicPr>
            <a:picLocks noChangeAspect="1"/>
          </p:cNvPicPr>
          <p:nvPr/>
        </p:nvPicPr>
        <p:blipFill>
          <a:blip r:embed="rId7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56" y="7865953"/>
            <a:ext cx="7898254" cy="6577194"/>
          </a:xfrm>
          <a:prstGeom prst="rect">
            <a:avLst/>
          </a:prstGeom>
        </p:spPr>
      </p:pic>
      <p:sp>
        <p:nvSpPr>
          <p:cNvPr id="14" name="Text Box 4"/>
          <p:cNvSpPr txBox="1"/>
          <p:nvPr/>
        </p:nvSpPr>
        <p:spPr>
          <a:xfrm>
            <a:off x="3432215" y="10348361"/>
            <a:ext cx="3886200" cy="1943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GB" sz="4000" dirty="0">
                <a:effectLst/>
                <a:ea typeface="ＭＳ 明朝"/>
                <a:cs typeface="Times New Roman"/>
              </a:rPr>
              <a:t>Purpose of App?</a:t>
            </a:r>
            <a:endParaRPr lang="en-GB" sz="1200" dirty="0">
              <a:effectLst/>
              <a:ea typeface="ＭＳ 明朝"/>
              <a:cs typeface="Times New Roman"/>
            </a:endParaRPr>
          </a:p>
          <a:p>
            <a:pPr algn="ctr">
              <a:spcAft>
                <a:spcPts val="0"/>
              </a:spcAft>
            </a:pPr>
            <a:r>
              <a:rPr lang="en-GB" sz="4000" dirty="0">
                <a:effectLst/>
                <a:ea typeface="ＭＳ 明朝"/>
                <a:cs typeface="Times New Roman"/>
              </a:rPr>
              <a:t>Mobile app?</a:t>
            </a:r>
            <a:endParaRPr lang="en-GB" sz="1200" dirty="0">
              <a:effectLst/>
              <a:ea typeface="ＭＳ 明朝"/>
              <a:cs typeface="Times New Roman"/>
            </a:endParaRPr>
          </a:p>
          <a:p>
            <a:pPr algn="ctr">
              <a:spcAft>
                <a:spcPts val="0"/>
              </a:spcAft>
            </a:pPr>
            <a:r>
              <a:rPr lang="en-GB" sz="4000" dirty="0">
                <a:effectLst/>
                <a:ea typeface="ＭＳ 明朝"/>
                <a:cs typeface="Times New Roman"/>
              </a:rPr>
              <a:t>Desktop app?</a:t>
            </a:r>
            <a:endParaRPr lang="en-GB" sz="1200" dirty="0">
              <a:effectLst/>
              <a:ea typeface="ＭＳ 明朝"/>
              <a:cs typeface="Times New Roman"/>
            </a:endParaRPr>
          </a:p>
          <a:p>
            <a:pPr algn="ctr">
              <a:spcAft>
                <a:spcPts val="0"/>
              </a:spcAft>
            </a:pPr>
            <a:r>
              <a:rPr lang="en-GB" sz="1200" dirty="0">
                <a:effectLst/>
                <a:ea typeface="ＭＳ 明朝"/>
                <a:cs typeface="Times New Roman"/>
              </a:rPr>
              <a:t> </a:t>
            </a:r>
          </a:p>
          <a:p>
            <a:pPr algn="ctr">
              <a:spcAft>
                <a:spcPts val="0"/>
              </a:spcAft>
            </a:pPr>
            <a:r>
              <a:rPr lang="en-GB" sz="1200" dirty="0">
                <a:effectLst/>
                <a:ea typeface="ＭＳ 明朝"/>
                <a:cs typeface="Times New Roman"/>
              </a:rPr>
              <a:t> </a:t>
            </a:r>
          </a:p>
        </p:txBody>
      </p:sp>
      <p:sp>
        <p:nvSpPr>
          <p:cNvPr id="15" name="Text Box 5"/>
          <p:cNvSpPr txBox="1"/>
          <p:nvPr/>
        </p:nvSpPr>
        <p:spPr>
          <a:xfrm>
            <a:off x="2298733" y="8749752"/>
            <a:ext cx="6172200" cy="6858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4000" b="1" u="sng" dirty="0">
                <a:solidFill>
                  <a:srgbClr val="1F497D"/>
                </a:solidFill>
                <a:effectLst/>
                <a:ea typeface="ＭＳ 明朝"/>
                <a:cs typeface="Times New Roman"/>
              </a:rPr>
              <a:t>1. Application Under Test</a:t>
            </a:r>
            <a:endParaRPr lang="en-GB" sz="1200" dirty="0">
              <a:effectLst/>
              <a:ea typeface="ＭＳ 明朝"/>
              <a:cs typeface="Times New Roman"/>
            </a:endParaRPr>
          </a:p>
        </p:txBody>
      </p:sp>
      <p:pic>
        <p:nvPicPr>
          <p:cNvPr id="24" name="Picture 23"/>
          <p:cNvPicPr/>
          <p:nvPr/>
        </p:nvPicPr>
        <p:blipFill>
          <a:blip r:embed="rId8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445" y="10200590"/>
            <a:ext cx="8187373" cy="5867236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sp>
        <p:nvSpPr>
          <p:cNvPr id="25" name="Text Box 6"/>
          <p:cNvSpPr txBox="1"/>
          <p:nvPr/>
        </p:nvSpPr>
        <p:spPr>
          <a:xfrm>
            <a:off x="13158145" y="10911776"/>
            <a:ext cx="6743700" cy="9144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4000" b="1" u="sng" dirty="0">
                <a:solidFill>
                  <a:srgbClr val="1F497D"/>
                </a:solidFill>
                <a:effectLst/>
                <a:ea typeface="ＭＳ 明朝"/>
                <a:cs typeface="Times New Roman"/>
              </a:rPr>
              <a:t>2. Programming Language </a:t>
            </a:r>
            <a:endParaRPr lang="en-GB" sz="1200" dirty="0">
              <a:effectLst/>
              <a:ea typeface="ＭＳ 明朝"/>
              <a:cs typeface="Times New Roman"/>
            </a:endParaRPr>
          </a:p>
        </p:txBody>
      </p:sp>
      <p:pic>
        <p:nvPicPr>
          <p:cNvPr id="26" name="Picture 25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345" y="11711876"/>
            <a:ext cx="1371600" cy="1371600"/>
          </a:xfrm>
          <a:prstGeom prst="rect">
            <a:avLst/>
          </a:prstGeom>
        </p:spPr>
      </p:pic>
      <p:pic>
        <p:nvPicPr>
          <p:cNvPr id="27" name="Picture 26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6645" y="13769276"/>
            <a:ext cx="2095500" cy="2095500"/>
          </a:xfrm>
          <a:prstGeom prst="rect">
            <a:avLst/>
          </a:prstGeom>
        </p:spPr>
      </p:pic>
      <p:pic>
        <p:nvPicPr>
          <p:cNvPr id="28" name="Picture 27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4045" y="13197776"/>
            <a:ext cx="1574800" cy="1574800"/>
          </a:xfrm>
          <a:prstGeom prst="rect">
            <a:avLst/>
          </a:prstGeom>
        </p:spPr>
      </p:pic>
      <p:pic>
        <p:nvPicPr>
          <p:cNvPr id="29" name="Picture 28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2845" y="13769276"/>
            <a:ext cx="1363345" cy="1565275"/>
          </a:xfrm>
          <a:prstGeom prst="rect">
            <a:avLst/>
          </a:prstGeom>
        </p:spPr>
      </p:pic>
      <p:pic>
        <p:nvPicPr>
          <p:cNvPr id="30" name="Picture 29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3345" y="11470571"/>
            <a:ext cx="1498600" cy="1498600"/>
          </a:xfrm>
          <a:prstGeom prst="rect">
            <a:avLst/>
          </a:prstGeom>
        </p:spPr>
      </p:pic>
      <p:pic>
        <p:nvPicPr>
          <p:cNvPr id="31" name="Picture 30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4445" y="12969176"/>
            <a:ext cx="1847215" cy="914400"/>
          </a:xfrm>
          <a:prstGeom prst="rect">
            <a:avLst/>
          </a:prstGeom>
        </p:spPr>
      </p:pic>
      <p:pic>
        <p:nvPicPr>
          <p:cNvPr id="41" name="Picture 40"/>
          <p:cNvPicPr/>
          <p:nvPr/>
        </p:nvPicPr>
        <p:blipFill>
          <a:blip r:embed="rId15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96124"/>
            <a:ext cx="10744200" cy="7389637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sp>
        <p:nvSpPr>
          <p:cNvPr id="42" name="Text Box 2"/>
          <p:cNvSpPr txBox="1"/>
          <p:nvPr/>
        </p:nvSpPr>
        <p:spPr>
          <a:xfrm>
            <a:off x="1612900" y="15610424"/>
            <a:ext cx="8104188" cy="849474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4000" b="1" u="sng" dirty="0">
                <a:effectLst/>
                <a:ea typeface="ＭＳ 明朝"/>
                <a:cs typeface="Times New Roman"/>
              </a:rPr>
              <a:t>3. </a:t>
            </a:r>
            <a:r>
              <a:rPr lang="en-GB" sz="4000" b="1" u="sng" dirty="0">
                <a:solidFill>
                  <a:srgbClr val="1F497D"/>
                </a:solidFill>
                <a:effectLst/>
                <a:ea typeface="ＭＳ 明朝"/>
                <a:cs typeface="Times New Roman"/>
              </a:rPr>
              <a:t>Automated Testing Frameworks</a:t>
            </a:r>
            <a:r>
              <a:rPr lang="en-GB" sz="4000" b="1" u="sng" dirty="0">
                <a:effectLst/>
                <a:ea typeface="ＭＳ 明朝"/>
                <a:cs typeface="Times New Roman"/>
              </a:rPr>
              <a:t> </a:t>
            </a:r>
            <a:endParaRPr lang="en-GB" sz="4000" b="1" dirty="0">
              <a:effectLst/>
              <a:ea typeface="ＭＳ 明朝"/>
              <a:cs typeface="Times New Roman"/>
            </a:endParaRPr>
          </a:p>
        </p:txBody>
      </p:sp>
      <p:pic>
        <p:nvPicPr>
          <p:cNvPr id="43" name="Picture 42"/>
          <p:cNvPicPr/>
          <p:nvPr/>
        </p:nvPicPr>
        <p:blipFill>
          <a:blip r:embed="rId16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410524"/>
            <a:ext cx="8864600" cy="3487420"/>
          </a:xfrm>
          <a:prstGeom prst="rect">
            <a:avLst/>
          </a:prstGeom>
        </p:spPr>
      </p:pic>
      <p:pic>
        <p:nvPicPr>
          <p:cNvPr id="44" name="Picture 43"/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953824"/>
            <a:ext cx="2595880" cy="622300"/>
          </a:xfrm>
          <a:prstGeom prst="rect">
            <a:avLst/>
          </a:prstGeom>
        </p:spPr>
      </p:pic>
      <p:pic>
        <p:nvPicPr>
          <p:cNvPr id="45" name="Picture 44"/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20068124"/>
            <a:ext cx="3795395" cy="855345"/>
          </a:xfrm>
          <a:prstGeom prst="rect">
            <a:avLst/>
          </a:prstGeom>
        </p:spPr>
      </p:pic>
      <p:pic>
        <p:nvPicPr>
          <p:cNvPr id="46" name="Picture 45"/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0182424"/>
            <a:ext cx="1371600" cy="1778000"/>
          </a:xfrm>
          <a:prstGeom prst="rect">
            <a:avLst/>
          </a:prstGeom>
        </p:spPr>
      </p:pic>
      <p:pic>
        <p:nvPicPr>
          <p:cNvPr id="47" name="Picture 46"/>
          <p:cNvPicPr/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0753924"/>
            <a:ext cx="1765300" cy="1765300"/>
          </a:xfrm>
          <a:prstGeom prst="rect">
            <a:avLst/>
          </a:prstGeom>
        </p:spPr>
      </p:pic>
      <p:pic>
        <p:nvPicPr>
          <p:cNvPr id="48" name="Picture 47"/>
          <p:cNvPicPr/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0982524"/>
            <a:ext cx="2400300" cy="730250"/>
          </a:xfrm>
          <a:prstGeom prst="rect">
            <a:avLst/>
          </a:prstGeom>
        </p:spPr>
      </p:pic>
      <p:pic>
        <p:nvPicPr>
          <p:cNvPr id="49" name="Picture 48"/>
          <p:cNvPicPr/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21439724"/>
            <a:ext cx="2095500" cy="660400"/>
          </a:xfrm>
          <a:prstGeom prst="rect">
            <a:avLst/>
          </a:prstGeom>
        </p:spPr>
      </p:pic>
      <p:pic>
        <p:nvPicPr>
          <p:cNvPr id="50" name="Picture 49"/>
          <p:cNvPicPr/>
          <p:nvPr/>
        </p:nvPicPr>
        <p:blipFill>
          <a:blip r:embed="rId2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556" y="19859955"/>
            <a:ext cx="8161020" cy="80010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pic>
        <p:nvPicPr>
          <p:cNvPr id="51" name="Picture 50"/>
          <p:cNvPicPr/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256" y="21231555"/>
            <a:ext cx="3918585" cy="2057400"/>
          </a:xfrm>
          <a:prstGeom prst="rect">
            <a:avLst/>
          </a:prstGeom>
        </p:spPr>
      </p:pic>
      <p:sp>
        <p:nvSpPr>
          <p:cNvPr id="52" name="Text Box 3"/>
          <p:cNvSpPr txBox="1"/>
          <p:nvPr/>
        </p:nvSpPr>
        <p:spPr>
          <a:xfrm>
            <a:off x="14542156" y="23060355"/>
            <a:ext cx="5372100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4000" b="1">
                <a:effectLst/>
                <a:ea typeface="ＭＳ 明朝"/>
                <a:cs typeface="Times New Roman"/>
              </a:rPr>
              <a:t>Running tests locally</a:t>
            </a:r>
            <a:r>
              <a:rPr lang="en-GB" sz="4000">
                <a:effectLst/>
                <a:ea typeface="ＭＳ 明朝"/>
                <a:cs typeface="Times New Roman"/>
              </a:rPr>
              <a:t> </a:t>
            </a:r>
            <a:endParaRPr lang="en-GB" sz="1200">
              <a:effectLst/>
              <a:ea typeface="ＭＳ 明朝"/>
              <a:cs typeface="Times New Roman"/>
            </a:endParaRPr>
          </a:p>
        </p:txBody>
      </p:sp>
      <p:sp>
        <p:nvSpPr>
          <p:cNvPr id="53" name="Text Box 4"/>
          <p:cNvSpPr txBox="1"/>
          <p:nvPr/>
        </p:nvSpPr>
        <p:spPr>
          <a:xfrm>
            <a:off x="12484756" y="20317155"/>
            <a:ext cx="7086600" cy="12573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4000" b="1" u="sng">
                <a:solidFill>
                  <a:srgbClr val="1F497D"/>
                </a:solidFill>
                <a:effectLst/>
                <a:ea typeface="ＭＳ 明朝"/>
                <a:cs typeface="Times New Roman"/>
              </a:rPr>
              <a:t>4. Execution options/tools </a:t>
            </a:r>
            <a:endParaRPr lang="en-GB" sz="1200">
              <a:effectLst/>
              <a:ea typeface="ＭＳ 明朝"/>
              <a:cs typeface="Times New Roman"/>
            </a:endParaRPr>
          </a:p>
        </p:txBody>
      </p:sp>
      <p:pic>
        <p:nvPicPr>
          <p:cNvPr id="54" name="Picture 53"/>
          <p:cNvPicPr/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756" y="24089055"/>
            <a:ext cx="4635500" cy="17526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pic>
        <p:nvPicPr>
          <p:cNvPr id="55" name="Picture 54"/>
          <p:cNvPicPr/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656" y="25689255"/>
            <a:ext cx="4252595" cy="136779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5372100" y="23004818"/>
            <a:ext cx="5701740" cy="1243132"/>
          </a:xfrm>
          <a:prstGeom prst="straightConnector1">
            <a:avLst/>
          </a:prstGeom>
          <a:ln w="2540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0" idx="3"/>
            <a:endCxn id="24" idx="1"/>
          </p:cNvCxnSpPr>
          <p:nvPr/>
        </p:nvCxnSpPr>
        <p:spPr>
          <a:xfrm>
            <a:off x="9406810" y="11154550"/>
            <a:ext cx="2595635" cy="1979658"/>
          </a:xfrm>
          <a:prstGeom prst="straightConnector1">
            <a:avLst/>
          </a:prstGeom>
          <a:ln w="2540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10676928" y="16072700"/>
            <a:ext cx="5556766" cy="3333597"/>
          </a:xfrm>
          <a:prstGeom prst="straightConnector1">
            <a:avLst/>
          </a:prstGeom>
          <a:ln w="2540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28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lfresco_CorporateDeck_Theme_16x9">
  <a:themeElements>
    <a:clrScheme name="Alfresco Colors">
      <a:dk1>
        <a:srgbClr val="6D6F73"/>
      </a:dk1>
      <a:lt1>
        <a:sysClr val="window" lastClr="FFFFFF"/>
      </a:lt1>
      <a:dk2>
        <a:srgbClr val="47AA42"/>
      </a:dk2>
      <a:lt2>
        <a:srgbClr val="FFFFFF"/>
      </a:lt2>
      <a:accent1>
        <a:srgbClr val="8BC23B"/>
      </a:accent1>
      <a:accent2>
        <a:srgbClr val="005DAB"/>
      </a:accent2>
      <a:accent3>
        <a:srgbClr val="F89829"/>
      </a:accent3>
      <a:accent4>
        <a:srgbClr val="42BBFF"/>
      </a:accent4>
      <a:accent5>
        <a:srgbClr val="005DAB"/>
      </a:accent5>
      <a:accent6>
        <a:srgbClr val="47AA42"/>
      </a:accent6>
      <a:hlink>
        <a:srgbClr val="8BC23B"/>
      </a:hlink>
      <a:folHlink>
        <a:srgbClr val="8BC2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Corporate Presentation Template" id="{562A68BE-30E2-4B5C-A9FA-E603B733AAA7}" vid="{99406572-E99E-48D2-9AA3-1DAF87A6AB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285</TotalTime>
  <Words>48</Words>
  <Application>Microsoft Macintosh PowerPoint</Application>
  <PresentationFormat>Custom</PresentationFormat>
  <Paragraphs>13</Paragraphs>
  <Slides>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Alfresco_CorporateDeck_Theme_16x9</vt:lpstr>
      <vt:lpstr>Microsoft Word Document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Knowles</dc:creator>
  <cp:lastModifiedBy>Hussain Ashraf</cp:lastModifiedBy>
  <cp:revision>26</cp:revision>
  <dcterms:created xsi:type="dcterms:W3CDTF">2016-01-05T12:31:26Z</dcterms:created>
  <dcterms:modified xsi:type="dcterms:W3CDTF">2016-05-16T13:21:22Z</dcterms:modified>
</cp:coreProperties>
</file>